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3" r:id="rId8"/>
    <p:sldId id="264" r:id="rId9"/>
    <p:sldId id="265" r:id="rId10"/>
    <p:sldId id="270" r:id="rId11"/>
    <p:sldId id="266" r:id="rId12"/>
    <p:sldId id="267" r:id="rId13"/>
    <p:sldId id="275" r:id="rId14"/>
    <p:sldId id="274" r:id="rId15"/>
    <p:sldId id="276" r:id="rId16"/>
    <p:sldId id="286" r:id="rId17"/>
    <p:sldId id="271" r:id="rId18"/>
    <p:sldId id="273" r:id="rId19"/>
    <p:sldId id="272" r:id="rId20"/>
    <p:sldId id="281" r:id="rId21"/>
    <p:sldId id="268" r:id="rId22"/>
    <p:sldId id="280" r:id="rId23"/>
    <p:sldId id="269" r:id="rId24"/>
    <p:sldId id="284" r:id="rId25"/>
    <p:sldId id="279" r:id="rId26"/>
    <p:sldId id="283" r:id="rId27"/>
    <p:sldId id="282" r:id="rId28"/>
    <p:sldId id="278" r:id="rId29"/>
    <p:sldId id="277" r:id="rId30"/>
    <p:sldId id="287" r:id="rId31"/>
    <p:sldId id="285" r:id="rId32"/>
    <p:sldId id="291" r:id="rId33"/>
    <p:sldId id="290" r:id="rId34"/>
    <p:sldId id="289" r:id="rId35"/>
    <p:sldId id="304" r:id="rId36"/>
    <p:sldId id="298" r:id="rId37"/>
    <p:sldId id="294" r:id="rId38"/>
    <p:sldId id="297" r:id="rId39"/>
    <p:sldId id="296" r:id="rId40"/>
    <p:sldId id="295" r:id="rId41"/>
    <p:sldId id="299" r:id="rId42"/>
    <p:sldId id="293" r:id="rId43"/>
    <p:sldId id="292" r:id="rId44"/>
    <p:sldId id="302" r:id="rId45"/>
    <p:sldId id="301" r:id="rId46"/>
    <p:sldId id="306" r:id="rId47"/>
    <p:sldId id="262" r:id="rId48"/>
    <p:sldId id="300" r:id="rId49"/>
    <p:sldId id="303" r:id="rId50"/>
    <p:sldId id="30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72" y="48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2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7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22E43-E903-44E3-9A48-D1826C3E744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B8B97-FAFD-43E8-93F1-9B1D54066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9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4" y="523648"/>
            <a:ext cx="6047996" cy="5566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Oval Callout 4"/>
          <p:cNvSpPr/>
          <p:nvPr/>
        </p:nvSpPr>
        <p:spPr>
          <a:xfrm>
            <a:off x="7167700" y="523648"/>
            <a:ext cx="3652700" cy="275844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Nurse?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Nurse?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Nurse?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32499" r="20" b="1876"/>
          <a:stretch/>
        </p:blipFill>
        <p:spPr>
          <a:xfrm>
            <a:off x="838200" y="3590925"/>
            <a:ext cx="5695950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18125"/>
          <a:stretch/>
        </p:blipFill>
        <p:spPr>
          <a:xfrm>
            <a:off x="6305550" y="666749"/>
            <a:ext cx="5505450" cy="3743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7" r="-195"/>
          <a:stretch/>
        </p:blipFill>
        <p:spPr>
          <a:xfrm>
            <a:off x="428624" y="276225"/>
            <a:ext cx="4886325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7505700" y="4895850"/>
            <a:ext cx="3810000" cy="16001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Oh, baby!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52400"/>
            <a:ext cx="662940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73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67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960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67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80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3" t="-469" r="8633" b="11718"/>
          <a:stretch/>
        </p:blipFill>
        <p:spPr>
          <a:xfrm>
            <a:off x="600074" y="428625"/>
            <a:ext cx="4800601" cy="541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2993" r="4137" b="-528"/>
          <a:stretch/>
        </p:blipFill>
        <p:spPr>
          <a:xfrm>
            <a:off x="6296024" y="428624"/>
            <a:ext cx="5324476" cy="5422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71415" y="6019800"/>
            <a:ext cx="2315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Before Clinical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4812" y="6019800"/>
            <a:ext cx="226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AFTER Clinical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t="10695" r="18542" b="12361"/>
          <a:stretch/>
        </p:blipFill>
        <p:spPr>
          <a:xfrm>
            <a:off x="556010" y="152399"/>
            <a:ext cx="4103658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18195" r="17605" b="25833"/>
          <a:stretch/>
        </p:blipFill>
        <p:spPr>
          <a:xfrm>
            <a:off x="5867401" y="3343275"/>
            <a:ext cx="6075199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1" t="20001" r="26667" b="30833"/>
          <a:stretch/>
        </p:blipFill>
        <p:spPr>
          <a:xfrm>
            <a:off x="6727487" y="266699"/>
            <a:ext cx="435502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7552" b="3646"/>
          <a:stretch/>
        </p:blipFill>
        <p:spPr>
          <a:xfrm>
            <a:off x="1085850" y="3371850"/>
            <a:ext cx="4057650" cy="3248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0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23" y="266700"/>
            <a:ext cx="9401554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0972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8" r="4062"/>
          <a:stretch/>
        </p:blipFill>
        <p:spPr>
          <a:xfrm>
            <a:off x="400050" y="814879"/>
            <a:ext cx="7817542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Oval 6"/>
          <p:cNvSpPr/>
          <p:nvPr/>
        </p:nvSpPr>
        <p:spPr>
          <a:xfrm>
            <a:off x="8696325" y="2066925"/>
            <a:ext cx="3181350" cy="2457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Officer, you said this was a field trip, right?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1950"/>
            <a:ext cx="5486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" r="-1" b="19792"/>
          <a:stretch/>
        </p:blipFill>
        <p:spPr>
          <a:xfrm>
            <a:off x="6638926" y="361950"/>
            <a:ext cx="5132030" cy="3667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6" r="2359"/>
          <a:stretch/>
        </p:blipFill>
        <p:spPr>
          <a:xfrm>
            <a:off x="3638102" y="5000625"/>
            <a:ext cx="6457991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92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598"/>
            <a:ext cx="10058400" cy="5655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495800" y="6153150"/>
            <a:ext cx="29230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Class Corona-Style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281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380045">
            <a:off x="2512909" y="2888973"/>
            <a:ext cx="775523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Congratulations</a:t>
            </a:r>
            <a:r>
              <a:rPr lang="en-US" sz="3600" b="1" dirty="0" smtClean="0"/>
              <a:t>, </a:t>
            </a:r>
            <a:r>
              <a:rPr lang="en-US" sz="4800" b="1" dirty="0" smtClean="0"/>
              <a:t>Graduates</a:t>
            </a:r>
            <a:r>
              <a:rPr lang="en-US" sz="3600" b="1" dirty="0" smtClean="0"/>
              <a:t>!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296026" cy="2786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49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4073"/>
            <a:ext cx="10058400" cy="5655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34478" y="5991225"/>
            <a:ext cx="29230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Class Corona-Style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498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6667" r="4531" b="14375"/>
          <a:stretch/>
        </p:blipFill>
        <p:spPr>
          <a:xfrm>
            <a:off x="238124" y="171450"/>
            <a:ext cx="4943475" cy="3609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9271" r="6874" b="18645"/>
          <a:stretch/>
        </p:blipFill>
        <p:spPr>
          <a:xfrm>
            <a:off x="771526" y="3781425"/>
            <a:ext cx="4876800" cy="2838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b="2952"/>
          <a:stretch/>
        </p:blipFill>
        <p:spPr>
          <a:xfrm>
            <a:off x="5562600" y="638175"/>
            <a:ext cx="6423701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00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30833" r="10104" b="11849"/>
          <a:stretch/>
        </p:blipFill>
        <p:spPr>
          <a:xfrm>
            <a:off x="571500" y="247649"/>
            <a:ext cx="6731537" cy="3409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2778" r="20695"/>
          <a:stretch/>
        </p:blipFill>
        <p:spPr>
          <a:xfrm rot="5400000">
            <a:off x="7062786" y="1814512"/>
            <a:ext cx="4724401" cy="5000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t="2778" r="37917" b="3334"/>
          <a:stretch/>
        </p:blipFill>
        <p:spPr>
          <a:xfrm rot="5400000">
            <a:off x="2052948" y="2776848"/>
            <a:ext cx="3228354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45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4166" r="43281" b="18959"/>
          <a:stretch/>
        </p:blipFill>
        <p:spPr>
          <a:xfrm>
            <a:off x="390524" y="371474"/>
            <a:ext cx="3576416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8749" r="43115" b="18557"/>
          <a:stretch/>
        </p:blipFill>
        <p:spPr>
          <a:xfrm>
            <a:off x="8136161" y="438944"/>
            <a:ext cx="3658462" cy="4046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10001" r="24011" b="5659"/>
          <a:stretch/>
        </p:blipFill>
        <p:spPr>
          <a:xfrm>
            <a:off x="4470399" y="2557462"/>
            <a:ext cx="3327401" cy="3856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4603751" y="571497"/>
            <a:ext cx="2895599" cy="10858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</a:t>
            </a:r>
            <a:r>
              <a:rPr lang="en-US" sz="2800" b="1" dirty="0" smtClean="0">
                <a:solidFill>
                  <a:schemeClr val="tx1"/>
                </a:solidFill>
              </a:rPr>
              <a:t>3 Men  and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Baby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5390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524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245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161925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802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6805" r="-208" b="13333"/>
          <a:stretch/>
        </p:blipFill>
        <p:spPr>
          <a:xfrm>
            <a:off x="704850" y="728662"/>
            <a:ext cx="9010650" cy="5476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433637"/>
            <a:ext cx="19431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15416" r="13021" b="5001"/>
          <a:stretch/>
        </p:blipFill>
        <p:spPr>
          <a:xfrm>
            <a:off x="2000949" y="266700"/>
            <a:ext cx="8266302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7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150" y="1181100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2624" y="1181100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45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667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70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387" r="-115"/>
          <a:stretch/>
        </p:blipFill>
        <p:spPr>
          <a:xfrm>
            <a:off x="1509828" y="495300"/>
            <a:ext cx="9114924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037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 r="-521" b="18195"/>
          <a:stretch/>
        </p:blipFill>
        <p:spPr>
          <a:xfrm>
            <a:off x="1033545" y="723900"/>
            <a:ext cx="1020111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87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39" y="266700"/>
            <a:ext cx="8687521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44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176741"/>
            <a:ext cx="9125893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6" y="3467100"/>
            <a:ext cx="9311453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r="5185" b="11528"/>
          <a:stretch/>
        </p:blipFill>
        <p:spPr>
          <a:xfrm>
            <a:off x="666750" y="904875"/>
            <a:ext cx="4876800" cy="4524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21250" r="5278" b="12917"/>
          <a:stretch/>
        </p:blipFill>
        <p:spPr>
          <a:xfrm>
            <a:off x="5876925" y="2114549"/>
            <a:ext cx="5946492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55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5821" r="15887" b="-1"/>
          <a:stretch/>
        </p:blipFill>
        <p:spPr>
          <a:xfrm>
            <a:off x="714374" y="361950"/>
            <a:ext cx="4505325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00750" y="2217688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Shelter in Place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Or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Simulation? 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3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 r="-739"/>
          <a:stretch/>
        </p:blipFill>
        <p:spPr>
          <a:xfrm>
            <a:off x="1803133" y="495500"/>
            <a:ext cx="9188918" cy="5943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302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 t="6666" r="7914" b="36389"/>
          <a:stretch/>
        </p:blipFill>
        <p:spPr>
          <a:xfrm>
            <a:off x="9315450" y="133350"/>
            <a:ext cx="223581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0" t="10676" r="10637" b="27344"/>
          <a:stretch/>
        </p:blipFill>
        <p:spPr>
          <a:xfrm>
            <a:off x="3150743" y="113915"/>
            <a:ext cx="2200275" cy="2266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14244" r="-189" b="17841"/>
          <a:stretch/>
        </p:blipFill>
        <p:spPr>
          <a:xfrm>
            <a:off x="5806142" y="371475"/>
            <a:ext cx="3188775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1837" r="53612" b="28750"/>
          <a:stretch/>
        </p:blipFill>
        <p:spPr>
          <a:xfrm>
            <a:off x="10513133" y="2138364"/>
            <a:ext cx="1543050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9442" b="26667"/>
          <a:stretch/>
        </p:blipFill>
        <p:spPr>
          <a:xfrm>
            <a:off x="9335510" y="4304536"/>
            <a:ext cx="2632363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22085" r="72499" b="47499"/>
          <a:stretch/>
        </p:blipFill>
        <p:spPr>
          <a:xfrm>
            <a:off x="6860180" y="2380865"/>
            <a:ext cx="1339937" cy="2508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36929" r="68398" b="40433"/>
          <a:stretch/>
        </p:blipFill>
        <p:spPr>
          <a:xfrm>
            <a:off x="4378903" y="2694424"/>
            <a:ext cx="2235221" cy="1738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546" b="38611"/>
          <a:stretch/>
        </p:blipFill>
        <p:spPr>
          <a:xfrm>
            <a:off x="3309645" y="4761736"/>
            <a:ext cx="4280346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310" y="1838230"/>
            <a:ext cx="1491650" cy="224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73" y="2593029"/>
            <a:ext cx="1309928" cy="1962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r="8514" b="37222"/>
          <a:stretch/>
        </p:blipFill>
        <p:spPr>
          <a:xfrm>
            <a:off x="212243" y="142875"/>
            <a:ext cx="231634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16852" r="26944" b="555"/>
          <a:stretch/>
        </p:blipFill>
        <p:spPr>
          <a:xfrm rot="5400000">
            <a:off x="332964" y="2440334"/>
            <a:ext cx="2042929" cy="2348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0" t="6942" r="19829" b="21511"/>
          <a:stretch/>
        </p:blipFill>
        <p:spPr>
          <a:xfrm>
            <a:off x="123729" y="4963416"/>
            <a:ext cx="1797886" cy="162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9" t="6841" r="21686" b="38614"/>
          <a:stretch/>
        </p:blipFill>
        <p:spPr>
          <a:xfrm>
            <a:off x="2138835" y="4448177"/>
            <a:ext cx="953589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8" t="20000" r="16146" b="53055"/>
          <a:stretch/>
        </p:blipFill>
        <p:spPr>
          <a:xfrm>
            <a:off x="7782937" y="4432929"/>
            <a:ext cx="1342746" cy="2189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035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445" r="-833" b="19167"/>
          <a:stretch/>
        </p:blipFill>
        <p:spPr>
          <a:xfrm>
            <a:off x="1041772" y="809625"/>
            <a:ext cx="10184656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923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8751" r="17406" b="24495"/>
          <a:stretch/>
        </p:blipFill>
        <p:spPr>
          <a:xfrm>
            <a:off x="8736621" y="264319"/>
            <a:ext cx="3183362" cy="2638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14722" r="104" b="31667"/>
          <a:stretch/>
        </p:blipFill>
        <p:spPr>
          <a:xfrm>
            <a:off x="3901400" y="440531"/>
            <a:ext cx="446539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t="12500" r="4583" b="21528"/>
          <a:stretch/>
        </p:blipFill>
        <p:spPr>
          <a:xfrm>
            <a:off x="6403668" y="3328988"/>
            <a:ext cx="5302558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r="13229" b="24027"/>
          <a:stretch/>
        </p:blipFill>
        <p:spPr>
          <a:xfrm>
            <a:off x="1080193" y="3952875"/>
            <a:ext cx="44284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3333" r="21042" b="3611"/>
          <a:stretch/>
        </p:blipFill>
        <p:spPr>
          <a:xfrm>
            <a:off x="423935" y="264319"/>
            <a:ext cx="3143079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53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4" r="35278" b="4814"/>
          <a:stretch/>
        </p:blipFill>
        <p:spPr>
          <a:xfrm rot="5400000">
            <a:off x="1021929" y="759243"/>
            <a:ext cx="506179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2778" r="2500" b="14816"/>
          <a:stretch/>
        </p:blipFill>
        <p:spPr>
          <a:xfrm rot="5400000">
            <a:off x="6081713" y="1154531"/>
            <a:ext cx="5943597" cy="4238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664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7902" r="10345" b="1006"/>
          <a:stretch/>
        </p:blipFill>
        <p:spPr>
          <a:xfrm>
            <a:off x="2495550" y="447674"/>
            <a:ext cx="7200900" cy="6038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23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17031" r="11797" b="18594"/>
          <a:stretch/>
        </p:blipFill>
        <p:spPr>
          <a:xfrm>
            <a:off x="1371600" y="638175"/>
            <a:ext cx="9348186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82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t="3889" r="16250"/>
          <a:stretch/>
        </p:blipFill>
        <p:spPr>
          <a:xfrm rot="5400000">
            <a:off x="528638" y="614364"/>
            <a:ext cx="4610098" cy="4943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500" r="2916" b="11944"/>
          <a:stretch/>
        </p:blipFill>
        <p:spPr>
          <a:xfrm>
            <a:off x="5772151" y="1133475"/>
            <a:ext cx="6025243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684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76" y="411248"/>
            <a:ext cx="9270447" cy="5212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467224" y="6115050"/>
            <a:ext cx="31527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Class Corona-Style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333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-277" r="4688" b="11250"/>
          <a:stretch/>
        </p:blipFill>
        <p:spPr>
          <a:xfrm>
            <a:off x="2381250" y="414337"/>
            <a:ext cx="7839075" cy="6105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45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22778" r="12748" b="1"/>
          <a:stretch/>
        </p:blipFill>
        <p:spPr>
          <a:xfrm rot="10800000">
            <a:off x="482280" y="476250"/>
            <a:ext cx="677577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t="13518" r="7222" b="7408"/>
          <a:stretch/>
        </p:blipFill>
        <p:spPr>
          <a:xfrm rot="5400000">
            <a:off x="7296151" y="1819279"/>
            <a:ext cx="5000626" cy="4067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881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8" r="-855"/>
          <a:stretch/>
        </p:blipFill>
        <p:spPr>
          <a:xfrm>
            <a:off x="2163679" y="495300"/>
            <a:ext cx="7940842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066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05" y="226464"/>
            <a:ext cx="6442677" cy="6229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87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42886"/>
            <a:ext cx="591002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34306" r="25729" b="1945"/>
          <a:stretch/>
        </p:blipFill>
        <p:spPr>
          <a:xfrm>
            <a:off x="7038174" y="387115"/>
            <a:ext cx="4581525" cy="4371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t="416" r="7709" b="27916"/>
          <a:stretch/>
        </p:blipFill>
        <p:spPr>
          <a:xfrm>
            <a:off x="3506175" y="3598044"/>
            <a:ext cx="4492256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08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2" r="-1202"/>
          <a:stretch/>
        </p:blipFill>
        <p:spPr>
          <a:xfrm>
            <a:off x="250257" y="442760"/>
            <a:ext cx="4997116" cy="2793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842" r="9194" b="10737"/>
          <a:stretch/>
        </p:blipFill>
        <p:spPr>
          <a:xfrm>
            <a:off x="5592278" y="1058780"/>
            <a:ext cx="6338389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7" y="3765884"/>
            <a:ext cx="4114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80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9" y="495300"/>
            <a:ext cx="9212581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544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7" t="6097" b="2439"/>
          <a:stretch/>
        </p:blipFill>
        <p:spPr>
          <a:xfrm>
            <a:off x="2523537" y="415266"/>
            <a:ext cx="7144925" cy="5867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93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772" r="-948" b="-1"/>
          <a:stretch/>
        </p:blipFill>
        <p:spPr>
          <a:xfrm>
            <a:off x="514551" y="462012"/>
            <a:ext cx="8550273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423133" y="2281882"/>
            <a:ext cx="244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Done!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3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13148" r="26111" b="18889"/>
          <a:stretch/>
        </p:blipFill>
        <p:spPr>
          <a:xfrm rot="5400000">
            <a:off x="-180975" y="1057274"/>
            <a:ext cx="4867275" cy="3495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48" y="952500"/>
            <a:ext cx="7359805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058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400050"/>
            <a:ext cx="79248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69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906780"/>
            <a:ext cx="6827520" cy="512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r="23437"/>
          <a:stretch/>
        </p:blipFill>
        <p:spPr>
          <a:xfrm>
            <a:off x="323850" y="3390900"/>
            <a:ext cx="37338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381000"/>
            <a:ext cx="3543300" cy="2657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233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0" b="371"/>
          <a:stretch/>
        </p:blipFill>
        <p:spPr>
          <a:xfrm rot="5400000">
            <a:off x="461961" y="300038"/>
            <a:ext cx="5057775" cy="5124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" t="12501" r="1719" b="17292"/>
          <a:stretch/>
        </p:blipFill>
        <p:spPr>
          <a:xfrm>
            <a:off x="5838825" y="333375"/>
            <a:ext cx="6048375" cy="3209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25156" b="33542"/>
          <a:stretch/>
        </p:blipFill>
        <p:spPr>
          <a:xfrm>
            <a:off x="6715124" y="3971925"/>
            <a:ext cx="4562475" cy="2466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52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49</Words>
  <Application>Microsoft Office PowerPoint</Application>
  <PresentationFormat>Widescreen</PresentationFormat>
  <Paragraphs>17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OU Tulsa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Estes, A. Dianne  (HSC)</dc:creator>
  <cp:lastModifiedBy>Estes, A. Dianne  (HSC)</cp:lastModifiedBy>
  <cp:revision>41</cp:revision>
  <dcterms:created xsi:type="dcterms:W3CDTF">2020-05-02T02:36:23Z</dcterms:created>
  <dcterms:modified xsi:type="dcterms:W3CDTF">2020-05-15T14:03:39Z</dcterms:modified>
</cp:coreProperties>
</file>